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gdis Ingebrigtsen" userId="75a25d08bf10eecc" providerId="LiveId" clId="{459BD944-7184-482A-95C9-9194D6030FAD}"/>
    <pc:docChg chg="modSld">
      <pc:chgData name="Vigdis Ingebrigtsen" userId="75a25d08bf10eecc" providerId="LiveId" clId="{459BD944-7184-482A-95C9-9194D6030FAD}" dt="2023-12-27T07:47:07.998" v="85" actId="20577"/>
      <pc:docMkLst>
        <pc:docMk/>
      </pc:docMkLst>
      <pc:sldChg chg="modSp mod">
        <pc:chgData name="Vigdis Ingebrigtsen" userId="75a25d08bf10eecc" providerId="LiveId" clId="{459BD944-7184-482A-95C9-9194D6030FAD}" dt="2023-12-27T07:47:07.998" v="85" actId="20577"/>
        <pc:sldMkLst>
          <pc:docMk/>
          <pc:sldMk cId="1481079824" sldId="260"/>
        </pc:sldMkLst>
        <pc:spChg chg="mod">
          <ac:chgData name="Vigdis Ingebrigtsen" userId="75a25d08bf10eecc" providerId="LiveId" clId="{459BD944-7184-482A-95C9-9194D6030FAD}" dt="2023-12-27T07:47:07.998" v="85" actId="20577"/>
          <ac:spMkLst>
            <pc:docMk/>
            <pc:sldMk cId="1481079824" sldId="260"/>
            <ac:spMk id="4" creationId="{E3DD2D9A-8579-DAE8-17B3-0E2160D807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DFF5A5-50A5-4FD1-8A6A-2EA0CE620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1051F20-98B6-1042-6A9D-EFB0ABBD4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EE974D-D634-9CA2-D519-6BF4A6A72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4056-8E1E-4181-A8B3-D683524242D3}" type="datetimeFigureOut">
              <a:rPr lang="nb-NO" smtClean="0"/>
              <a:t>27.12.2023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9A0466-32F9-680C-EFAF-76230A57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B690F2-5175-1373-A5AB-60362479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C61D-598B-4BBE-AFEE-CB02B02135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419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9ED6B0-BCC4-A30A-92C3-985BFE4A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B03787B-E39D-07F4-2661-7A341E5E0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8EDDC5-5E5A-EEDD-57DE-FE39AF8D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4056-8E1E-4181-A8B3-D683524242D3}" type="datetimeFigureOut">
              <a:rPr lang="nb-NO" smtClean="0"/>
              <a:t>27.12.2023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343288-79D1-7128-C10D-4AD8B94A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678957-0A2A-1468-3FDF-E512037D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C61D-598B-4BBE-AFEE-CB02B02135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03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574137C-803F-8D94-70A2-B1ACB0833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0DADA09-7039-BD07-5526-641E21DEC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F536CC0-E1BC-334F-868F-C0FF40EA0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4056-8E1E-4181-A8B3-D683524242D3}" type="datetimeFigureOut">
              <a:rPr lang="nb-NO" smtClean="0"/>
              <a:t>27.12.2023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41B446-DDE8-E2BF-F6B3-58C428A6D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333219-F0B7-E0E7-B66F-B27F737EC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C61D-598B-4BBE-AFEE-CB02B02135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72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1FD566-6503-6AB7-9439-E6FEC2F82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B95691-F3D2-5228-FA57-5676EAA98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2B2F62D-1A6F-B44B-58C6-5A0ECA974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4056-8E1E-4181-A8B3-D683524242D3}" type="datetimeFigureOut">
              <a:rPr lang="nb-NO" smtClean="0"/>
              <a:t>27.12.2023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7BA5C6-6EE6-243B-423B-66F2EF61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A198AE-9B10-2C46-8E04-A513F8A1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C61D-598B-4BBE-AFEE-CB02B02135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391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577E9A-7AC1-B3E9-2122-F01390C69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26C8F76-6809-DAD1-0A41-B604AFF6A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5BDA98-1EC5-D5AB-3405-9310C963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4056-8E1E-4181-A8B3-D683524242D3}" type="datetimeFigureOut">
              <a:rPr lang="nb-NO" smtClean="0"/>
              <a:t>27.12.2023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3A7CEEE-9954-894E-9A72-A39E134E1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F0CAD1-7E8F-C282-D5B5-E99BFD0F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C61D-598B-4BBE-AFEE-CB02B02135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626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77E860-8805-4899-1D68-2F9E760A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364573-2EA2-7162-BB59-534B4D352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D9BA4A0-7375-E222-3E01-DAF0CC6A0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00932B5-6068-E556-2E4A-26D36367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4056-8E1E-4181-A8B3-D683524242D3}" type="datetimeFigureOut">
              <a:rPr lang="nb-NO" smtClean="0"/>
              <a:t>27.12.2023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4E68835-465D-6A94-A10E-020F004B0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9AD513-65DF-8880-BE1A-75CA5F9E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C61D-598B-4BBE-AFEE-CB02B02135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086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F5B525-B636-1ED1-B90F-47B754A20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3D84CFD-E0AD-8D16-BD2E-50C31159F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0AD49E6-51DC-CE5B-45CD-A2E142267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11BE9D6-80A8-DCE5-39F3-BB26E8374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6172A4D-E8FE-0FC8-2FC1-F7A8FAE52B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CAB738F-A887-8487-F151-0737DD105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4056-8E1E-4181-A8B3-D683524242D3}" type="datetimeFigureOut">
              <a:rPr lang="nb-NO" smtClean="0"/>
              <a:t>27.12.2023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D89FF7E-B035-AD83-A0ED-8B9753D3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5C3EC58-1E72-EB42-03AB-C2737F975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C61D-598B-4BBE-AFEE-CB02B02135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52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3A11B7-2FD7-387D-6F66-1BD253666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316F28A-1FD5-EB9F-8B84-5447E4ED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4056-8E1E-4181-A8B3-D683524242D3}" type="datetimeFigureOut">
              <a:rPr lang="nb-NO" smtClean="0"/>
              <a:t>27.12.2023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FD45991-85A3-6B0B-98F0-564B93DB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71BD6D2-41C5-BEE9-4833-0DF7CCC30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C61D-598B-4BBE-AFEE-CB02B02135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595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29CC2BC-A75D-B0D5-3B6B-2C077F60F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4056-8E1E-4181-A8B3-D683524242D3}" type="datetimeFigureOut">
              <a:rPr lang="nb-NO" smtClean="0"/>
              <a:t>27.12.2023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B3CC52A-D4DC-439B-D6C8-FB894898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5295583-6319-E2B4-5E44-B2E75556B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C61D-598B-4BBE-AFEE-CB02B02135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040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4F0B11-50CC-4BC4-932D-FB94744D2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38D7DC-2714-5C7E-64C9-8C1A71CD1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332E1C0-1E61-C7B0-EF6C-9580E04B3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75DCE91-6F93-926A-7CFD-A24564D29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4056-8E1E-4181-A8B3-D683524242D3}" type="datetimeFigureOut">
              <a:rPr lang="nb-NO" smtClean="0"/>
              <a:t>27.12.2023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F73C660-2ED5-5D88-0F16-186DFC28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CCD7C8-D8AA-4ACD-9D1E-17BCB559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C61D-598B-4BBE-AFEE-CB02B02135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1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060D11-CF4B-1D1C-1980-CC4BD5EE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766748B-9D6A-F66B-2810-D5BACD7E9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B058F72-0041-03BF-C20A-866C9D18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F64F0EB-111D-0CDC-E1D4-E452BE05F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4056-8E1E-4181-A8B3-D683524242D3}" type="datetimeFigureOut">
              <a:rPr lang="nb-NO" smtClean="0"/>
              <a:t>27.12.2023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D939C5-D8DF-3CA9-CC5F-3C4433068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EB2062B-877C-FE4F-8C7F-DBBFC579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C61D-598B-4BBE-AFEE-CB02B02135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647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4A70016-0952-5FC7-79BA-BAE1663DC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FB6FB00-C843-41CE-2599-D481D03F5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2CB60E-637A-7A94-3FC4-263464CDF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E4056-8E1E-4181-A8B3-D683524242D3}" type="datetimeFigureOut">
              <a:rPr lang="nb-NO" smtClean="0"/>
              <a:t>27.12.2023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2C4E114-2AD8-BE7C-16BB-C02C9AF41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1180A29-A362-2F36-AF09-FFD4C4D85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6C61D-598B-4BBE-AFEE-CB02B02135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761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e 4" descr="Et bilde som inneholder hund, tekst, pattedyr&#10;&#10;Automatisk generert beskrivelse">
            <a:extLst>
              <a:ext uri="{FF2B5EF4-FFF2-40B4-BE49-F238E27FC236}">
                <a16:creationId xmlns:a16="http://schemas.microsoft.com/office/drawing/2014/main" id="{2E2C6C52-51AB-FF9D-9D0F-915BFA3150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3" b="850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0AF7694-820A-8FBA-B4B7-69EB38EB6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nb-NO" sz="4800"/>
              <a:t>Norsk Irsksetterklubb 2024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E33486A-742F-E278-814D-2155C8485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nb-NO" sz="2000"/>
              <a:t>Omorganisering av organisasjonen</a:t>
            </a:r>
          </a:p>
          <a:p>
            <a:pPr algn="l"/>
            <a:endParaRPr lang="nb-NO" sz="20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5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9715B6-1C50-F491-70A4-5A24CA780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7551"/>
          </a:xfrm>
        </p:spPr>
        <p:txBody>
          <a:bodyPr>
            <a:normAutofit/>
          </a:bodyPr>
          <a:lstStyle/>
          <a:p>
            <a:r>
              <a:rPr lang="nb-NO" sz="3200" b="1" dirty="0"/>
              <a:t>Norsk Irsksetterklubb 2024 </a:t>
            </a:r>
          </a:p>
        </p:txBody>
      </p:sp>
      <p:pic>
        <p:nvPicPr>
          <p:cNvPr id="4" name="Bilde 3" descr="Et bilde som inneholder hund, tekst, pattedyr&#10;&#10;Automatisk generert beskrivelse">
            <a:extLst>
              <a:ext uri="{FF2B5EF4-FFF2-40B4-BE49-F238E27FC236}">
                <a16:creationId xmlns:a16="http://schemas.microsoft.com/office/drawing/2014/main" id="{2BDEFA28-14AA-D07B-EECD-5302277DD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701" y="487906"/>
            <a:ext cx="1080000" cy="1080000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08F415F2-4DCE-439C-B033-56A06EC0F1F7}"/>
              </a:ext>
            </a:extLst>
          </p:cNvPr>
          <p:cNvSpPr txBox="1"/>
          <p:nvPr/>
        </p:nvSpPr>
        <p:spPr>
          <a:xfrm>
            <a:off x="838200" y="2844800"/>
            <a:ext cx="1116635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/>
              <a:t> </a:t>
            </a:r>
            <a:r>
              <a:rPr lang="nb-NO" sz="2000" dirty="0">
                <a:cs typeface="Arial" panose="020B0604020202020204" pitchFamily="34" charset="0"/>
              </a:rPr>
              <a:t>Norsk Irsksetterklubb (NISK) har jobbet med en omorganisering av organisasjonen siden 2020.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2000" dirty="0">
                <a:cs typeface="Arial" panose="020B0604020202020204" pitchFamily="34" charset="0"/>
              </a:rPr>
              <a:t>Det ble satt ned et arbeidsutvalg på RS 2021. Endelig vedtak på RS 2023 på ny modell.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2000" dirty="0">
                <a:ea typeface="Calibri" panose="020F0502020204030204" pitchFamily="34" charset="0"/>
                <a:cs typeface="Times New Roman" panose="02020603050405020304" pitchFamily="18" charset="0"/>
              </a:rPr>
              <a:t>Bakgrunnen er at d</a:t>
            </a:r>
            <a:r>
              <a:rPr lang="nb-NO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siste års problemer viser at Norsk Irsksetterklubb ikke har en optimal styringsmodell og at beslutningsstrukturer ikke er entydige.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NKK har utarbeidet ny </a:t>
            </a:r>
            <a:r>
              <a:rPr lang="nb-NO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lovmal</a:t>
            </a:r>
            <a:r>
              <a:rPr lang="nb-NO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og FKF har gitt tilbakemelding med ønske om endringe</a:t>
            </a:r>
            <a:r>
              <a:rPr lang="nb-NO" sz="2000" dirty="0">
                <a:ea typeface="Calibri" panose="020F0502020204030204" pitchFamily="34" charset="0"/>
                <a:cs typeface="Times New Roman" panose="02020603050405020304" pitchFamily="18" charset="0"/>
              </a:rPr>
              <a:t>r </a:t>
            </a:r>
            <a:r>
              <a:rPr lang="nb-NO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NISK sine lover</a:t>
            </a:r>
            <a:r>
              <a:rPr lang="nb-NO" sz="20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b-NO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2000" kern="150" dirty="0">
                <a:ea typeface="Times New Roman" panose="02020603050405020304" pitchFamily="18" charset="0"/>
              </a:rPr>
              <a:t>F</a:t>
            </a:r>
            <a:r>
              <a:rPr lang="nb-NO" sz="2000" kern="150" dirty="0">
                <a:effectLst/>
                <a:ea typeface="Times New Roman" panose="02020603050405020304" pitchFamily="18" charset="0"/>
              </a:rPr>
              <a:t>ormålet til NISK skal være styrende for valg av organisering. Det viktigste er da å arbeide for </a:t>
            </a:r>
            <a:r>
              <a:rPr lang="nb-NO" sz="2000" i="1" kern="150" dirty="0">
                <a:effectLst/>
                <a:ea typeface="Times New Roman" panose="02020603050405020304" pitchFamily="18" charset="0"/>
              </a:rPr>
              <a:t>å fremme utviklingen av rasene.</a:t>
            </a:r>
            <a:r>
              <a:rPr lang="nb-NO" sz="2000" kern="150" dirty="0">
                <a:effectLst/>
                <a:ea typeface="Times New Roman" panose="02020603050405020304" pitchFamily="18" charset="0"/>
              </a:rPr>
              <a:t> I praksis handler det om å ta vare på og rekruttere medlemmer som er aktive eiere av irske settere. </a:t>
            </a:r>
            <a:endParaRPr lang="nb-NO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2000" dirty="0">
                <a:ea typeface="Calibri" panose="020F0502020204030204" pitchFamily="34" charset="0"/>
                <a:cs typeface="Times New Roman" panose="02020603050405020304" pitchFamily="18" charset="0"/>
              </a:rPr>
              <a:t>Det er ønskelig at styrene i avdelingene primært skal arrangere aktiviteter, ha god kontakt med medlemmene og rekruttere nye medlemmer. </a:t>
            </a:r>
            <a:endParaRPr lang="nb-NO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953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59660E-8B7F-48DA-DD0E-5EB3A2C17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31244"/>
            <a:ext cx="7682230" cy="1236662"/>
          </a:xfrm>
        </p:spPr>
        <p:txBody>
          <a:bodyPr>
            <a:normAutofit/>
          </a:bodyPr>
          <a:lstStyle/>
          <a:p>
            <a:r>
              <a:rPr lang="nb-NO" sz="4400" b="1" dirty="0"/>
              <a:t>Norsk Irsksetterklubb 2024 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3DD2D9A-8579-DAE8-17B3-0E2160D80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672079"/>
            <a:ext cx="10515600" cy="3417571"/>
          </a:xfrm>
        </p:spPr>
        <p:txBody>
          <a:bodyPr/>
          <a:lstStyle/>
          <a:p>
            <a:r>
              <a:rPr lang="nb-NO" b="1" dirty="0">
                <a:solidFill>
                  <a:schemeClr val="tx1"/>
                </a:solidFill>
              </a:rPr>
              <a:t>HVA ER ENDRET?</a:t>
            </a:r>
          </a:p>
          <a:p>
            <a:endParaRPr lang="nb-NO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En mer FELLES organisasjon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Et felles organisasjonsnummer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Mer lik modell som de andre klubbene i FKF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Felles bank, med hver sin avdelings konto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Felles regnskap med avdeligsregnskap pr. avdeling. Godkjennes på RS</a:t>
            </a:r>
          </a:p>
        </p:txBody>
      </p:sp>
      <p:pic>
        <p:nvPicPr>
          <p:cNvPr id="3" name="Bilde 2" descr="Et bilde som inneholder hund, tekst, pattedyr&#10;&#10;Automatisk generert beskrivelse">
            <a:extLst>
              <a:ext uri="{FF2B5EF4-FFF2-40B4-BE49-F238E27FC236}">
                <a16:creationId xmlns:a16="http://schemas.microsoft.com/office/drawing/2014/main" id="{2432423E-1930-1617-06AA-290FC02D5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701" y="487906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53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59660E-8B7F-48DA-DD0E-5EB3A2C17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31244"/>
            <a:ext cx="7682230" cy="1236662"/>
          </a:xfrm>
        </p:spPr>
        <p:txBody>
          <a:bodyPr>
            <a:normAutofit/>
          </a:bodyPr>
          <a:lstStyle/>
          <a:p>
            <a:r>
              <a:rPr lang="nb-NO" sz="4400" b="1" dirty="0"/>
              <a:t>Norsk Irsksetterklubb 2024 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3DD2D9A-8579-DAE8-17B3-0E2160D80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672079"/>
            <a:ext cx="10515600" cy="3417571"/>
          </a:xfrm>
        </p:spPr>
        <p:txBody>
          <a:bodyPr/>
          <a:lstStyle/>
          <a:p>
            <a:r>
              <a:rPr lang="nb-NO" b="1" dirty="0">
                <a:solidFill>
                  <a:schemeClr val="tx1"/>
                </a:solidFill>
              </a:rPr>
              <a:t>HVA VIL ENDRINGENE BLI FOR AVDELINGEN?</a:t>
            </a:r>
          </a:p>
          <a:p>
            <a:endParaRPr lang="nb-NO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Ikke en egen juridisk enhet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Færre administrative oppgaver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Regnskap blir ført sentralt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Kan ha mer fokus på aktiviteter og medlemmer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En liten navneendring også; sifrene bortfaller foran avd. navnene</a:t>
            </a:r>
          </a:p>
        </p:txBody>
      </p:sp>
      <p:pic>
        <p:nvPicPr>
          <p:cNvPr id="3" name="Bilde 2" descr="Et bilde som inneholder hund, tekst, pattedyr&#10;&#10;Automatisk generert beskrivelse">
            <a:extLst>
              <a:ext uri="{FF2B5EF4-FFF2-40B4-BE49-F238E27FC236}">
                <a16:creationId xmlns:a16="http://schemas.microsoft.com/office/drawing/2014/main" id="{2432423E-1930-1617-06AA-290FC02D5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701" y="487906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8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59660E-8B7F-48DA-DD0E-5EB3A2C17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31244"/>
            <a:ext cx="7682230" cy="1236662"/>
          </a:xfrm>
        </p:spPr>
        <p:txBody>
          <a:bodyPr>
            <a:normAutofit/>
          </a:bodyPr>
          <a:lstStyle/>
          <a:p>
            <a:r>
              <a:rPr lang="nb-NO" sz="4400" b="1" dirty="0"/>
              <a:t>Norsk Irsksetterklubb 2024 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3DD2D9A-8579-DAE8-17B3-0E2160D80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5933" y="1883803"/>
            <a:ext cx="10515600" cy="4285769"/>
          </a:xfrm>
        </p:spPr>
        <p:txBody>
          <a:bodyPr>
            <a:normAutofit/>
          </a:bodyPr>
          <a:lstStyle/>
          <a:p>
            <a:r>
              <a:rPr lang="nb-NO" b="1" dirty="0">
                <a:solidFill>
                  <a:schemeClr val="tx1"/>
                </a:solidFill>
              </a:rPr>
              <a:t>HVA VIL DE ØKONOMISKE ENDRINGENE BLI?</a:t>
            </a:r>
          </a:p>
          <a:p>
            <a:endParaRPr lang="nb-NO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nb-NO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Aktivitetsplan og budsjett skal godkjennes av hovedstyret. Lokale leieavtaler opprettholdes og legges inn i budsjettet sammen </a:t>
            </a:r>
            <a:r>
              <a:rPr lang="nb-NO">
                <a:solidFill>
                  <a:schemeClr val="tx1"/>
                </a:solidFill>
              </a:rPr>
              <a:t>med kontrakter.</a:t>
            </a:r>
            <a:endParaRPr lang="nb-NO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Kan søke om endringer i løpet av året om det blir nye aktiviteter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Kasserer administrer kontoen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Økonomiansvarlig i hovedstyret har tilgang til bankkontoen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Kasserer avstemmer bilag mot kontoutskrift og sender det månedlig til sentralt regnskapsbyrå</a:t>
            </a:r>
          </a:p>
        </p:txBody>
      </p:sp>
      <p:pic>
        <p:nvPicPr>
          <p:cNvPr id="3" name="Bilde 2" descr="Et bilde som inneholder hund, tekst, pattedyr&#10;&#10;Automatisk generert beskrivelse">
            <a:extLst>
              <a:ext uri="{FF2B5EF4-FFF2-40B4-BE49-F238E27FC236}">
                <a16:creationId xmlns:a16="http://schemas.microsoft.com/office/drawing/2014/main" id="{2432423E-1930-1617-06AA-290FC02D5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701" y="487906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79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59660E-8B7F-48DA-DD0E-5EB3A2C17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31244"/>
            <a:ext cx="7682230" cy="1236662"/>
          </a:xfrm>
        </p:spPr>
        <p:txBody>
          <a:bodyPr>
            <a:normAutofit/>
          </a:bodyPr>
          <a:lstStyle/>
          <a:p>
            <a:r>
              <a:rPr lang="nb-NO" sz="4400" b="1" dirty="0"/>
              <a:t>Norsk Irsksetterklubb 2024 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3DD2D9A-8579-DAE8-17B3-0E2160D80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5933" y="1883803"/>
            <a:ext cx="10515600" cy="4285769"/>
          </a:xfrm>
        </p:spPr>
        <p:txBody>
          <a:bodyPr/>
          <a:lstStyle/>
          <a:p>
            <a:r>
              <a:rPr lang="nb-NO" b="1" dirty="0">
                <a:solidFill>
                  <a:schemeClr val="tx1"/>
                </a:solidFill>
              </a:rPr>
              <a:t>HVA ANNET ER ENDRET?</a:t>
            </a:r>
          </a:p>
          <a:p>
            <a:endParaRPr lang="nb-NO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Årsmøter som vanlig, avholdes mellom 15.-28.februar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Regnskap og budsjett behandles, ikke godkjennes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Kun sentral revisor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Ny økonomiveileder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Nye lover tilpasset omorganiseringen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Grasrot andel blir fordelt etter antall medlemmer i hver avdeling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chemeClr val="tx1"/>
                </a:solidFill>
              </a:rPr>
              <a:t>MVA kompensasjon blir søkt om og utdelt fra hovedstyret, ikke fra NKK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nb-NO" dirty="0"/>
          </a:p>
        </p:txBody>
      </p:sp>
      <p:pic>
        <p:nvPicPr>
          <p:cNvPr id="3" name="Bilde 2" descr="Et bilde som inneholder hund, tekst, pattedyr&#10;&#10;Automatisk generert beskrivelse">
            <a:extLst>
              <a:ext uri="{FF2B5EF4-FFF2-40B4-BE49-F238E27FC236}">
                <a16:creationId xmlns:a16="http://schemas.microsoft.com/office/drawing/2014/main" id="{2432423E-1930-1617-06AA-290FC02D5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701" y="487906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7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3376</TotalTime>
  <Words>360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Office-tema</vt:lpstr>
      <vt:lpstr>Norsk Irsksetterklubb 2024</vt:lpstr>
      <vt:lpstr>Norsk Irsksetterklubb 2024 </vt:lpstr>
      <vt:lpstr>Norsk Irsksetterklubb 2024 </vt:lpstr>
      <vt:lpstr>Norsk Irsksetterklubb 2024 </vt:lpstr>
      <vt:lpstr>Norsk Irsksetterklubb 2024 </vt:lpstr>
      <vt:lpstr>Norsk Irsksetterklubb 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Irsksetterklubb 2024</dc:title>
  <dc:creator>Vigdis Ingebrigtsen</dc:creator>
  <cp:lastModifiedBy>Vigdis Ingebrigtsen</cp:lastModifiedBy>
  <cp:revision>3</cp:revision>
  <dcterms:created xsi:type="dcterms:W3CDTF">2023-12-24T09:32:53Z</dcterms:created>
  <dcterms:modified xsi:type="dcterms:W3CDTF">2023-12-27T07:47:14Z</dcterms:modified>
</cp:coreProperties>
</file>